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</p:sldMasterIdLst>
  <p:notesMasterIdLst>
    <p:notesMasterId r:id="rId19"/>
  </p:notesMasterIdLst>
  <p:sldIdLst>
    <p:sldId id="256" r:id="rId3"/>
    <p:sldId id="414" r:id="rId4"/>
    <p:sldId id="390" r:id="rId5"/>
    <p:sldId id="410" r:id="rId6"/>
    <p:sldId id="389" r:id="rId7"/>
    <p:sldId id="418" r:id="rId8"/>
    <p:sldId id="425" r:id="rId9"/>
    <p:sldId id="420" r:id="rId10"/>
    <p:sldId id="421" r:id="rId11"/>
    <p:sldId id="422" r:id="rId12"/>
    <p:sldId id="426" r:id="rId13"/>
    <p:sldId id="428" r:id="rId14"/>
    <p:sldId id="411" r:id="rId15"/>
    <p:sldId id="417" r:id="rId16"/>
    <p:sldId id="412" r:id="rId17"/>
    <p:sldId id="415" r:id="rId18"/>
  </p:sldIdLst>
  <p:sldSz cx="9144000" cy="5143500" type="screen16x9"/>
  <p:notesSz cx="6858000" cy="9144000"/>
  <p:embeddedFontLst>
    <p:embeddedFont>
      <p:font typeface="FreightSansLFPro" panose="02000506030000020004" pitchFamily="2" charset="77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/>
    <p:restoredTop sz="94490"/>
  </p:normalViewPr>
  <p:slideViewPr>
    <p:cSldViewPr snapToGrid="0">
      <p:cViewPr varScale="1">
        <p:scale>
          <a:sx n="155" d="100"/>
          <a:sy n="155" d="100"/>
        </p:scale>
        <p:origin x="14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97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6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86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3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03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289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Add units</a:t>
            </a:r>
          </a:p>
        </p:txBody>
      </p:sp>
    </p:spTree>
    <p:extLst>
      <p:ext uri="{BB962C8B-B14F-4D97-AF65-F5344CB8AC3E}">
        <p14:creationId xmlns:p14="http://schemas.microsoft.com/office/powerpoint/2010/main" val="204377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04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434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81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67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91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%20/ACT/blob/main/exps/dellr740/dellr740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%20/ACT/blob/main/exps/dellr740/dellr740.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/ACT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github.com/S4AI-CornellTech/ACT/blob/main/exps/fairphone3/fairphone3.p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Leo Han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 l="8615" r="9181"/>
          <a:stretch/>
        </p:blipFill>
        <p:spPr>
          <a:xfrm>
            <a:off x="3658296" y="2742136"/>
            <a:ext cx="1898508" cy="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DRAM and SSD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3" y="1303766"/>
            <a:ext cx="7623257" cy="353559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DRAM Logic node</a:t>
            </a:r>
            <a:endParaRPr lang="en-US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DRAM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Fab_DRAM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"ddr3_50nm"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	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SSD Logic node</a:t>
            </a:r>
            <a:endParaRPr lang="en-US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SSD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Fab_SSD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"nand_30nm"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	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9B9EB-577B-FB68-71E3-6914A9C6B5EC}"/>
              </a:ext>
            </a:extLst>
          </p:cNvPr>
          <p:cNvSpPr txBox="1"/>
          <p:nvPr/>
        </p:nvSpPr>
        <p:spPr>
          <a:xfrm>
            <a:off x="446483" y="984453"/>
            <a:ext cx="5692145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For all DRAM and SSD configs, see config files in /dram/ and /</a:t>
            </a:r>
            <a:r>
              <a:rPr lang="en-US" sz="1000" i="1" dirty="0" err="1"/>
              <a:t>ssd</a:t>
            </a:r>
            <a:r>
              <a:rPr lang="en-US" sz="1000" i="1" dirty="0"/>
              <a:t>/ folders</a:t>
            </a:r>
          </a:p>
        </p:txBody>
      </p:sp>
    </p:spTree>
    <p:extLst>
      <p:ext uri="{BB962C8B-B14F-4D97-AF65-F5344CB8AC3E}">
        <p14:creationId xmlns:p14="http://schemas.microsoft.com/office/powerpoint/2010/main" val="9662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Computing the IC Carbon Footprint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2" y="1303766"/>
            <a:ext cx="8068867" cy="269673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set_area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fairphone3_IC_areas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.) 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area in cm^2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CPU_Logic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set_area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fairphone_cpu_area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.) 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area in cm^2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DRAM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set_capacity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fairphone_ram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SSD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set_capacity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fairphone_storage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20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packaging_intensity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150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gram CO2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5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2702163" y="1242909"/>
            <a:ext cx="4513999" cy="1328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tutorial/fairphone3_tutorial.py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2702163" y="2825941"/>
            <a:ext cx="5813187" cy="120997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5.310285714285714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0.8992937142857143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5.691643885714286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  <p:extLst>
      <p:ext uri="{BB962C8B-B14F-4D97-AF65-F5344CB8AC3E}">
        <p14:creationId xmlns:p14="http://schemas.microsoft.com/office/powerpoint/2010/main" val="104039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Dell R740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3"/>
              </a:rPr>
              <a:t>https://github.com/S4AI-CornellTech /ACT/blob/main/exps/dellr740/dellr740.py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E02877-CD22-98BD-3E46-2A9638CAF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F7E66-0928-97AA-FD2F-57E3B44B6D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F68FC-5036-3F74-79A8-4091DE6D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13783"/>
              </p:ext>
            </p:extLst>
          </p:nvPr>
        </p:nvGraphicFramePr>
        <p:xfrm>
          <a:off x="1153545" y="1058863"/>
          <a:ext cx="6836910" cy="37084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Sustainable Computing: Motivation and Challenges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 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3:30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Invited Talks: Tools for Carbon Accounting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4:30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5:00 – 5:05pm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11834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A832CECD-9C4F-B462-AC8B-2C926ED78264}"/>
              </a:ext>
            </a:extLst>
          </p:cNvPr>
          <p:cNvSpPr/>
          <p:nvPr/>
        </p:nvSpPr>
        <p:spPr>
          <a:xfrm>
            <a:off x="560497" y="2913063"/>
            <a:ext cx="504978" cy="378184"/>
          </a:xfrm>
          <a:prstGeom prst="rightArrow">
            <a:avLst/>
          </a:prstGeom>
          <a:solidFill>
            <a:srgbClr val="FEE9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0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Nvidia A100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3"/>
              </a:rPr>
              <a:t>https://github.com/S4AI-CornellTech /ACT/blob/main/exps/dellr740/dellr740.py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79423"/>
              </p:ext>
            </p:extLst>
          </p:nvPr>
        </p:nvGraphicFramePr>
        <p:xfrm>
          <a:off x="1153545" y="1058863"/>
          <a:ext cx="6836910" cy="37084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Sustainable Computing: Motivation and Challenges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 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3:30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Invited Talks: Tools for Carbon Accounting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4:30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5:00 – 5:05pm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11834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36231C69-F0AB-97EE-B217-3603EF64C9E4}"/>
              </a:ext>
            </a:extLst>
          </p:cNvPr>
          <p:cNvSpPr/>
          <p:nvPr/>
        </p:nvSpPr>
        <p:spPr>
          <a:xfrm>
            <a:off x="560497" y="2534879"/>
            <a:ext cx="504978" cy="378184"/>
          </a:xfrm>
          <a:prstGeom prst="rightArrow">
            <a:avLst/>
          </a:prstGeom>
          <a:solidFill>
            <a:srgbClr val="FEE9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8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Estimating the embodied footprint of 2 devices using ACT</a:t>
            </a:r>
            <a:endParaRPr sz="300" dirty="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1" y="4155013"/>
            <a:ext cx="9153486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approximation of LCAs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3;p178">
            <a:extLst>
              <a:ext uri="{FF2B5EF4-FFF2-40B4-BE49-F238E27FC236}">
                <a16:creationId xmlns:a16="http://schemas.microsoft.com/office/drawing/2014/main" id="{D575115F-E616-3684-6AF8-77FB8DE2B3D5}"/>
              </a:ext>
            </a:extLst>
          </p:cNvPr>
          <p:cNvSpPr txBox="1"/>
          <p:nvPr/>
        </p:nvSpPr>
        <p:spPr>
          <a:xfrm>
            <a:off x="498393" y="48535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How to set up ACT</a:t>
            </a:r>
            <a:endParaRPr sz="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D1000-659A-DC32-D82C-73C3DFEF68A2}"/>
              </a:ext>
            </a:extLst>
          </p:cNvPr>
          <p:cNvSpPr/>
          <p:nvPr/>
        </p:nvSpPr>
        <p:spPr>
          <a:xfrm>
            <a:off x="498393" y="1063961"/>
            <a:ext cx="4393048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git clone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https://github.com/S4AI-CornellTech/ACT.git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cd ACT/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setup.sh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model.py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503F0-4DB8-D6ED-93A2-1D770B8A6D20}"/>
              </a:ext>
            </a:extLst>
          </p:cNvPr>
          <p:cNvSpPr/>
          <p:nvPr/>
        </p:nvSpPr>
        <p:spPr>
          <a:xfrm>
            <a:off x="498393" y="3040692"/>
            <a:ext cx="4393048" cy="104226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energy consumed 1209.5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gasses 240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materials 500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aggregate 2228.0</a:t>
            </a:r>
            <a:endParaRPr lang="en-US" dirty="0">
              <a:solidFill>
                <a:srgbClr val="FEE9D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94CE6-3564-8036-0938-471405737027}"/>
              </a:ext>
            </a:extLst>
          </p:cNvPr>
          <p:cNvSpPr txBox="1"/>
          <p:nvPr/>
        </p:nvSpPr>
        <p:spPr>
          <a:xfrm>
            <a:off x="5374728" y="1502524"/>
            <a:ext cx="357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https://github.com/S4AI-CornellTech/ACT.git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856F8BD9-EDCC-A91E-CA58-E23C9466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06" y="1774499"/>
            <a:ext cx="3117401" cy="31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20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4"/>
              </a:rPr>
              <a:t>https://github.com/S4AI-CornellTech/ACT/blob/main/exps/fairphone3/fairphone3.py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4A3DFF-5E38-6ED4-246F-059225F14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805" y="1330065"/>
            <a:ext cx="2731450" cy="297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tutorial/fairphone3_tutorial.py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16599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Finding die areas for I</a:t>
            </a:r>
            <a:r>
              <a:rPr lang="en-US" sz="2700" b="1" dirty="0">
                <a:solidFill>
                  <a:srgbClr val="151619"/>
                </a:solidFill>
              </a:rPr>
              <a:t>Cs </a:t>
            </a:r>
            <a:r>
              <a:rPr lang="en" sz="2700" b="1" dirty="0">
                <a:solidFill>
                  <a:srgbClr val="151619"/>
                </a:solidFill>
              </a:rPr>
              <a:t>in the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3851397" y="1515072"/>
            <a:ext cx="5213105" cy="125370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Main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Fairphone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integrated circuits' areas in mm^2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https://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www.fairphone.com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/wp-content/uploads/2020/07/Fairphone_3_LCA.pdf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Look at page 22 (Table 3-5)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fairphone3_IC_areas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E8535-3367-FDD5-2708-21D72EEC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4" y="1448296"/>
            <a:ext cx="3296662" cy="360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E98F8-F771-909D-8F90-78B7A73A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01" y="3002264"/>
            <a:ext cx="3681579" cy="1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4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Specifying CPU, DRAM, SSD and Yield</a:t>
            </a:r>
            <a:endParaRPr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500728" y="1560235"/>
            <a:ext cx="5471647" cy="121868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fairphone_cpu_area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46.4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#mm^2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fairphone_ram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GB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fairphone_storage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GB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0.875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D502A-203C-0B7B-D071-D8487B7A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3" y="2945420"/>
            <a:ext cx="5226819" cy="15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IC Logic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4" y="985251"/>
            <a:ext cx="7296017" cy="173237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AA0E8-A888-679E-1169-4E3E5010422F}"/>
              </a:ext>
            </a:extLst>
          </p:cNvPr>
          <p:cNvSpPr/>
          <p:nvPr/>
        </p:nvSpPr>
        <p:spPr>
          <a:xfrm>
            <a:off x="446483" y="2930092"/>
            <a:ext cx="7795905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0" dirty="0" err="1">
                <a:solidFill>
                  <a:schemeClr val="tx2">
                    <a:lumMod val="10000"/>
                  </a:schemeClr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1600" b="0" dirty="0">
                <a:solidFill>
                  <a:schemeClr val="tx2">
                    <a:lumMod val="10000"/>
                  </a:schemeClr>
                </a:solidFill>
                <a:effectLst/>
                <a:latin typeface="Menlo" panose="020B0609030804020204" pitchFamily="49" charset="0"/>
              </a:rPr>
              <a:t> = {“95”, “99”}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carbon_intensity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{“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src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_{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energy_source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}”, “loc_{country}”}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process_node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{28, 20, 14, 10, 8, 7, 5, 3}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fab_yield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yield where 0 &lt;= yield &lt;= 1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60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CPU Logic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4" y="985251"/>
            <a:ext cx="7296017" cy="353559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CPU_Logic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090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6588</TotalTime>
  <Words>1303</Words>
  <Application>Microsoft Macintosh PowerPoint</Application>
  <PresentationFormat>On-screen Show (16:9)</PresentationFormat>
  <Paragraphs>194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FreightSansLFPro</vt:lpstr>
      <vt:lpstr>Menlo</vt:lpstr>
      <vt:lpstr>Arial</vt:lpstr>
      <vt:lpstr>Helvetica Neue</vt:lpstr>
      <vt:lpstr>Calibri</vt:lpstr>
      <vt:lpstr>Simple Light</vt:lpstr>
      <vt:lpstr>White</vt:lpstr>
      <vt:lpstr>ACT: Architectural Carbon Modeling Tools</vt:lpstr>
      <vt:lpstr>ACT Tutorial: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Tutorial: Today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106</cp:revision>
  <dcterms:modified xsi:type="dcterms:W3CDTF">2024-11-02T16:24:03Z</dcterms:modified>
  <cp:category/>
</cp:coreProperties>
</file>